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21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32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5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0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21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17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6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75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82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02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33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6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63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12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00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34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76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57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76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76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9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96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88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91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47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80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68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4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62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38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67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6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64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96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86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256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miac03</dc:creator>
  <cp:lastModifiedBy>miac03</cp:lastModifiedBy>
  <cp:revision>2</cp:revision>
  <dcterms:created xsi:type="dcterms:W3CDTF">2022-04-22T06:05:21Z</dcterms:created>
  <dcterms:modified xsi:type="dcterms:W3CDTF">2022-04-27T07:21:08Z</dcterms:modified>
</cp:coreProperties>
</file>